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60" r:id="rId15"/>
    <p:sldId id="274" r:id="rId16"/>
    <p:sldId id="275" r:id="rId17"/>
    <p:sldId id="276" r:id="rId18"/>
    <p:sldId id="277" r:id="rId19"/>
    <p:sldId id="278" r:id="rId20"/>
    <p:sldId id="27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86503" autoAdjust="0"/>
  </p:normalViewPr>
  <p:slideViewPr>
    <p:cSldViewPr snapToGrid="0">
      <p:cViewPr varScale="1">
        <p:scale>
          <a:sx n="94" d="100"/>
          <a:sy n="94" d="100"/>
        </p:scale>
        <p:origin x="124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jpeg>
</file>

<file path=ppt/media/image12.jpeg>
</file>

<file path=ppt/media/image13.jpe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22.jpeg>
</file>

<file path=ppt/media/image23.jpeg>
</file>

<file path=ppt/media/image24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4AE8B-F76C-47A6-AEC4-848BC4929164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F7E8A-6A99-4354-9C7F-3AAB0DAE3E6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0756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518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43967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Patrick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90872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Fabian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34653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Patrick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1282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Gregor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81813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Patrick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8557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Fabian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7437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Patrick:</a:t>
            </a:r>
          </a:p>
          <a:p>
            <a:r>
              <a:rPr lang="de-DE" dirty="0"/>
              <a:t>Entscheidung: In </a:t>
            </a:r>
            <a:r>
              <a:rPr lang="de-DE" dirty="0" err="1"/>
              <a:t>vs</a:t>
            </a:r>
            <a:r>
              <a:rPr lang="de-DE" dirty="0"/>
              <a:t> Outdoor</a:t>
            </a:r>
          </a:p>
          <a:p>
            <a:r>
              <a:rPr lang="de-DE" dirty="0"/>
              <a:t>Ideen für andere Sensoren, die nicht umgesetzt wurden (Regensensor, Windsmesser, usw. aber zu Mainstream), auch Seismograph (ober zu </a:t>
            </a:r>
            <a:r>
              <a:rPr lang="de-DE" dirty="0" err="1"/>
              <a:t>hort</a:t>
            </a:r>
            <a:r>
              <a:rPr lang="de-DE" dirty="0"/>
              <a:t>)</a:t>
            </a:r>
          </a:p>
          <a:p>
            <a:r>
              <a:rPr lang="de-DE" dirty="0"/>
              <a:t>Wetterstation zum Messen von unsichtbaren Bedrohungen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682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Patrick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1025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Gregor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559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Patrick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90872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0003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99325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9F7E8A-6A99-4354-9C7F-3AAB0DAE3E6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4859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6181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090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93611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00951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895005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59764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18100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0666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9182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6729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9933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387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2313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7083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926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9627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242C6-CCB3-44B3-B046-81EFDB3B6639}" type="datetimeFigureOut">
              <a:rPr lang="de-DE" smtClean="0"/>
              <a:t>24.04.2019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ABF58D1-C00D-42AD-9144-6957407132A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8335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D6C316-A7D9-420C-9A4E-DBC9D59AB8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IoT</a:t>
            </a:r>
            <a:r>
              <a:rPr lang="de-DE" dirty="0"/>
              <a:t> - Praktikum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BDBE603-F11F-4879-9F0B-3E798574F3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Team A:</a:t>
            </a:r>
          </a:p>
          <a:p>
            <a:r>
              <a:rPr lang="de-DE" dirty="0"/>
              <a:t>AVR-Technologie</a:t>
            </a:r>
          </a:p>
          <a:p>
            <a:r>
              <a:rPr lang="de-DE" dirty="0"/>
              <a:t>TI CC1101</a:t>
            </a:r>
          </a:p>
        </p:txBody>
      </p:sp>
    </p:spTree>
    <p:extLst>
      <p:ext uri="{BB962C8B-B14F-4D97-AF65-F5344CB8AC3E}">
        <p14:creationId xmlns:p14="http://schemas.microsoft.com/office/powerpoint/2010/main" val="1717872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Funktionsweise Zahlröhre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739" y="1473261"/>
            <a:ext cx="6724650" cy="4767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hteck 2"/>
          <p:cNvSpPr/>
          <p:nvPr/>
        </p:nvSpPr>
        <p:spPr>
          <a:xfrm>
            <a:off x="2960483" y="3775295"/>
            <a:ext cx="3078178" cy="18559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2E12E49-A6C4-405F-A1B2-9ECFA59BF9A4}"/>
              </a:ext>
            </a:extLst>
          </p:cNvPr>
          <p:cNvSpPr/>
          <p:nvPr/>
        </p:nvSpPr>
        <p:spPr>
          <a:xfrm>
            <a:off x="7542643" y="3909328"/>
            <a:ext cx="1012077" cy="15878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2441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Funktionsweise Zahlröhre</a:t>
            </a:r>
          </a:p>
        </p:txBody>
      </p:sp>
      <p:pic>
        <p:nvPicPr>
          <p:cNvPr id="4" name="Picture 2" descr="H:\Geiger_Counter\Geiger_Animation\6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229"/>
          <a:stretch/>
        </p:blipFill>
        <p:spPr bwMode="auto">
          <a:xfrm>
            <a:off x="1640059" y="1483946"/>
            <a:ext cx="6345098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eck 4"/>
          <p:cNvSpPr/>
          <p:nvPr/>
        </p:nvSpPr>
        <p:spPr>
          <a:xfrm>
            <a:off x="2960483" y="3775295"/>
            <a:ext cx="3078178" cy="18559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7722605" y="2444435"/>
            <a:ext cx="289712" cy="5627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7732791" y="4158602"/>
            <a:ext cx="279526" cy="4405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30969D0-DA3E-4509-96BF-2B709FBF1239}"/>
              </a:ext>
            </a:extLst>
          </p:cNvPr>
          <p:cNvSpPr/>
          <p:nvPr/>
        </p:nvSpPr>
        <p:spPr>
          <a:xfrm>
            <a:off x="7506278" y="4597797"/>
            <a:ext cx="1012077" cy="100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354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Funktionsweise Zahlröhre</a:t>
            </a:r>
          </a:p>
        </p:txBody>
      </p:sp>
      <p:pic>
        <p:nvPicPr>
          <p:cNvPr id="4" name="Picture 2" descr="H:\Geiger_Counter\Geiger_Animation\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211" y="1522259"/>
            <a:ext cx="8601076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hteck 4"/>
          <p:cNvSpPr/>
          <p:nvPr/>
        </p:nvSpPr>
        <p:spPr>
          <a:xfrm>
            <a:off x="2154724" y="3903508"/>
            <a:ext cx="3883936" cy="18559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v</a:t>
            </a:r>
          </a:p>
        </p:txBody>
      </p:sp>
      <p:sp>
        <p:nvSpPr>
          <p:cNvPr id="6" name="Rechteck 5"/>
          <p:cNvSpPr/>
          <p:nvPr/>
        </p:nvSpPr>
        <p:spPr>
          <a:xfrm>
            <a:off x="7875005" y="1167897"/>
            <a:ext cx="1477225" cy="11105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1DB018A-3474-47AA-8E89-B5CAA27E2262}"/>
              </a:ext>
            </a:extLst>
          </p:cNvPr>
          <p:cNvSpPr/>
          <p:nvPr/>
        </p:nvSpPr>
        <p:spPr>
          <a:xfrm>
            <a:off x="7500945" y="4621971"/>
            <a:ext cx="1043615" cy="8236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9577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ATtiny</a:t>
            </a:r>
            <a:r>
              <a:rPr lang="de-DE" dirty="0"/>
              <a:t> nach </a:t>
            </a:r>
            <a:r>
              <a:rPr lang="de-DE" dirty="0" err="1"/>
              <a:t>Atmega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Register für Interrupt &amp; </a:t>
            </a:r>
            <a:r>
              <a:rPr lang="de-DE" sz="2000" dirty="0" err="1"/>
              <a:t>Timer</a:t>
            </a:r>
            <a:r>
              <a:rPr lang="de-DE" sz="2000" dirty="0"/>
              <a:t> anpassen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Sinnlosen Code entfernen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C Code in </a:t>
            </a:r>
            <a:r>
              <a:rPr lang="de-DE" sz="2000" dirty="0" err="1"/>
              <a:t>Arduino</a:t>
            </a:r>
            <a:r>
              <a:rPr lang="de-DE" sz="2000" dirty="0"/>
              <a:t> anpassen</a:t>
            </a:r>
          </a:p>
        </p:txBody>
      </p:sp>
      <p:pic>
        <p:nvPicPr>
          <p:cNvPr id="10242" name="Picture 2" descr="Bildergebnis fÃ¼r attiny231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976"/>
          <a:stretch/>
        </p:blipFill>
        <p:spPr bwMode="auto">
          <a:xfrm>
            <a:off x="1015653" y="4117746"/>
            <a:ext cx="2841123" cy="1875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Bildergebnis fÃ¼r atmega32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199" y="4555753"/>
            <a:ext cx="2035364" cy="1106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feil nach rechts 5"/>
          <p:cNvSpPr/>
          <p:nvPr/>
        </p:nvSpPr>
        <p:spPr>
          <a:xfrm>
            <a:off x="4071878" y="4502397"/>
            <a:ext cx="1810694" cy="11678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2640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E526A2-7489-4EE4-AD3D-AA26527F4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 dirty="0"/>
              <a:t>Back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roots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AE91AA-EE30-4D88-ACF9-739A328EC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4133940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5833D4-3C2E-4B3B-B7BA-B5570EFB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EAGLE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696775F-6D07-4D7D-B2D7-499AA579D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267" y="1505599"/>
            <a:ext cx="4742801" cy="4742801"/>
          </a:xfrm>
        </p:spPr>
      </p:pic>
    </p:spTree>
    <p:extLst>
      <p:ext uri="{BB962C8B-B14F-4D97-AF65-F5344CB8AC3E}">
        <p14:creationId xmlns:p14="http://schemas.microsoft.com/office/powerpoint/2010/main" val="1268743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7C52FF-688D-4B7E-9C64-C61E19CD3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Präsenzwoche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AA2DE9-EB7D-4B53-A0D3-EEDD70BF6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PCB – Anpassungen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CC1101 – Kommunikation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Protokoll</a:t>
            </a:r>
          </a:p>
        </p:txBody>
      </p:sp>
    </p:spTree>
    <p:extLst>
      <p:ext uri="{BB962C8B-B14F-4D97-AF65-F5344CB8AC3E}">
        <p14:creationId xmlns:p14="http://schemas.microsoft.com/office/powerpoint/2010/main" val="2358524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FD35CA-CD02-4D8A-BC87-50E5CC83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PCB – Anpassungen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196A13-761F-4B13-8711-3CD79373C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8494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Bildergebnis fÃ¼r wla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8" t="1" b="2821"/>
          <a:stretch/>
        </p:blipFill>
        <p:spPr bwMode="auto">
          <a:xfrm rot="13028041">
            <a:off x="4434124" y="3966420"/>
            <a:ext cx="1406884" cy="1427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5FD35CA-CD02-4D8A-BC87-50E5CC83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CC1101 – Kommunikation</a:t>
            </a:r>
          </a:p>
        </p:txBody>
      </p:sp>
      <p:pic>
        <p:nvPicPr>
          <p:cNvPr id="7170" name="Picture 2" descr="Bild 1 von 4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67" b="17226"/>
          <a:stretch/>
        </p:blipFill>
        <p:spPr bwMode="auto">
          <a:xfrm>
            <a:off x="5875700" y="3599219"/>
            <a:ext cx="3041964" cy="2004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Inhaltsplatzhalter 5"/>
          <p:cNvSpPr>
            <a:spLocks noGrp="1"/>
          </p:cNvSpPr>
          <p:nvPr>
            <p:ph idx="1"/>
          </p:nvPr>
        </p:nvSpPr>
        <p:spPr>
          <a:xfrm>
            <a:off x="910009" y="1772926"/>
            <a:ext cx="4214555" cy="182629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Register anpassen</a:t>
            </a:r>
          </a:p>
          <a:p>
            <a:pPr>
              <a:lnSpc>
                <a:spcPct val="150000"/>
              </a:lnSpc>
            </a:pPr>
            <a:r>
              <a:rPr lang="de-DE" sz="2000" dirty="0" err="1"/>
              <a:t>Frequency</a:t>
            </a:r>
            <a:r>
              <a:rPr lang="de-DE" sz="2000" dirty="0"/>
              <a:t> </a:t>
            </a:r>
            <a:r>
              <a:rPr lang="de-DE" sz="2000" dirty="0" err="1"/>
              <a:t>Hopping</a:t>
            </a:r>
            <a:endParaRPr lang="de-DE" sz="2000" dirty="0"/>
          </a:p>
          <a:p>
            <a:pPr>
              <a:lnSpc>
                <a:spcPct val="150000"/>
              </a:lnSpc>
            </a:pPr>
            <a:r>
              <a:rPr lang="de-DE" sz="2000" dirty="0"/>
              <a:t>Frustration</a:t>
            </a:r>
          </a:p>
        </p:txBody>
      </p:sp>
      <p:pic>
        <p:nvPicPr>
          <p:cNvPr id="7175" name="Picture 7" descr="Bildergebnis fÃ¼r raspberry pi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2218" y="4004203"/>
            <a:ext cx="3151211" cy="1755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2118512" y="5880692"/>
            <a:ext cx="9871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Station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7269933" y="5880692"/>
            <a:ext cx="11497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Team A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36318307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FD35CA-CD02-4D8A-BC87-50E5CC83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Protokoll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D196A13-761F-4B13-8711-3CD79373C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15438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167D8E-97C9-4A8A-937D-5AE6AF784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 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FB2BAF-4655-41DE-899D-6DAFA0C31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2934" y="1488613"/>
            <a:ext cx="8934026" cy="4759787"/>
          </a:xfrm>
        </p:spPr>
        <p:txBody>
          <a:bodyPr/>
          <a:lstStyle/>
          <a:p>
            <a:r>
              <a:rPr lang="de-DE" sz="2400" dirty="0"/>
              <a:t>Review</a:t>
            </a:r>
          </a:p>
          <a:p>
            <a:r>
              <a:rPr lang="de-DE" sz="2400" dirty="0"/>
              <a:t>Wetterstation 2.0</a:t>
            </a:r>
          </a:p>
          <a:p>
            <a:pPr lvl="1"/>
            <a:r>
              <a:rPr lang="de-DE" sz="2000" dirty="0"/>
              <a:t>Luftqualitätssensor</a:t>
            </a:r>
          </a:p>
          <a:p>
            <a:pPr lvl="1"/>
            <a:r>
              <a:rPr lang="de-DE" sz="2000" dirty="0"/>
              <a:t>Geiger-Zähler</a:t>
            </a:r>
          </a:p>
          <a:p>
            <a:r>
              <a:rPr lang="de-DE" sz="2400" dirty="0"/>
              <a:t>Back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roots</a:t>
            </a:r>
            <a:endParaRPr lang="de-DE" sz="2400" dirty="0"/>
          </a:p>
          <a:p>
            <a:r>
              <a:rPr lang="de-DE" sz="2400" dirty="0"/>
              <a:t>EAGLE</a:t>
            </a:r>
          </a:p>
          <a:p>
            <a:r>
              <a:rPr lang="de-DE" sz="2400" dirty="0"/>
              <a:t>Präsenzwoche</a:t>
            </a:r>
          </a:p>
          <a:p>
            <a:pPr lvl="1"/>
            <a:r>
              <a:rPr lang="de-DE" sz="2000" dirty="0"/>
              <a:t>PCB-Anpassung</a:t>
            </a:r>
          </a:p>
          <a:p>
            <a:pPr lvl="1"/>
            <a:r>
              <a:rPr lang="de-DE" sz="2000" dirty="0"/>
              <a:t>CC1101 – Kommunikation</a:t>
            </a:r>
          </a:p>
          <a:p>
            <a:pPr lvl="1"/>
            <a:r>
              <a:rPr lang="de-DE" sz="2000" dirty="0"/>
              <a:t>Protokoll</a:t>
            </a:r>
          </a:p>
          <a:p>
            <a:pPr lvl="1"/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1295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1F8D60-170F-42B0-99AD-1CCCD5B1B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Live-Demo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D190CA3-0F8E-4B0B-AE3E-EEC8D330B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706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001D69-CA88-41A6-B3E9-484DCA79D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Review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BAD69E9D-2EAA-495F-97B9-51BFE0433D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5213"/>
            <a:ext cx="3938156" cy="2625438"/>
          </a:xfr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ED9ADBF1-4C70-4887-ADA3-454ADA5CCF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175" y="925986"/>
            <a:ext cx="3891934" cy="274057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B6EACF2A-7CFA-4BB2-A42C-4BE8157DCD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796" y="2912919"/>
            <a:ext cx="1219200" cy="121920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6934CE6E-86A5-44BC-BC15-9DB24BA64CA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599" b="78967"/>
          <a:stretch/>
        </p:blipFill>
        <p:spPr>
          <a:xfrm>
            <a:off x="5908114" y="3877818"/>
            <a:ext cx="3647261" cy="149247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2CC23DE-6F38-4DF3-835F-788B1E9F502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63" y="3666556"/>
            <a:ext cx="2510760" cy="251076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9E90003E-EA40-430C-B811-F6C0FAE4F83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34" b="11119"/>
          <a:stretch/>
        </p:blipFill>
        <p:spPr>
          <a:xfrm>
            <a:off x="2824703" y="4163484"/>
            <a:ext cx="3083411" cy="237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3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50FA2-D02A-4D2A-A2A7-27E3F0B48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Wetterstation 2.0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9F0FB9F-BA72-4866-B5FC-1992494B4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61227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In- vs. Outdoor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Geiger-Zähler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Luftqualitätssensor</a:t>
            </a:r>
          </a:p>
          <a:p>
            <a:pPr marL="0" indent="0">
              <a:lnSpc>
                <a:spcPct val="150000"/>
              </a:lnSpc>
              <a:buNone/>
            </a:pPr>
            <a:endParaRPr lang="de-DE" sz="20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C030A7A-1A6E-4AD2-93E4-4E9CB3B492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616" y="1016000"/>
            <a:ext cx="2409191" cy="164554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6FD906A-B95B-4CEC-AD7F-B19BBA2B0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021" y="3100900"/>
            <a:ext cx="4147957" cy="311318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13A702D-A045-41D8-887B-DF2760B295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79" y="4171973"/>
            <a:ext cx="2042107" cy="204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819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50FA2-D02A-4D2A-A2A7-27E3F0B48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Luftqualitätssensor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9F0FB9F-BA72-4866-B5FC-1992494B4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MQ 135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Misst verunreinigte Luft</a:t>
            </a:r>
          </a:p>
          <a:p>
            <a:pPr lvl="1">
              <a:lnSpc>
                <a:spcPct val="150000"/>
              </a:lnSpc>
            </a:pPr>
            <a:r>
              <a:rPr lang="de-DE" sz="1800" dirty="0"/>
              <a:t>Rauch, Alkohol, Benzol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Gasanteile in der Luft ab 0,0001%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13" t="19023" r="10622" b="21454"/>
          <a:stretch/>
        </p:blipFill>
        <p:spPr bwMode="auto">
          <a:xfrm>
            <a:off x="4762122" y="2976311"/>
            <a:ext cx="4354718" cy="3225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2498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50FA2-D02A-4D2A-A2A7-27E3F0B48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Geiger-Zähler - Idee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9F0FB9F-BA72-4866-B5FC-1992494B4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845254" cy="388077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Tutorial gefunden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Auf leeren </a:t>
            </a:r>
            <a:r>
              <a:rPr lang="de-DE" sz="2000" dirty="0" err="1"/>
              <a:t>Breadboard</a:t>
            </a:r>
            <a:r>
              <a:rPr lang="de-DE" sz="2000" dirty="0"/>
              <a:t> getestet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Verschiedene </a:t>
            </a:r>
            <a:r>
              <a:rPr lang="de-DE" sz="2000" dirty="0" err="1"/>
              <a:t>Microcontroller</a:t>
            </a:r>
            <a:endParaRPr lang="de-DE" sz="2000" dirty="0"/>
          </a:p>
          <a:p>
            <a:pPr>
              <a:lnSpc>
                <a:spcPct val="150000"/>
              </a:lnSpc>
            </a:pPr>
            <a:endParaRPr lang="de-DE" sz="2000" dirty="0"/>
          </a:p>
        </p:txBody>
      </p:sp>
      <p:pic>
        <p:nvPicPr>
          <p:cNvPr id="1028" name="Picture 4" descr="Bildergebnis fÃ¼r geigerzÃ¤hler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8" t="-34" r="18066" b="34"/>
          <a:stretch/>
        </p:blipFill>
        <p:spPr bwMode="auto">
          <a:xfrm>
            <a:off x="1222259" y="3897515"/>
            <a:ext cx="2190897" cy="1937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:\Geiger_Counter\sts-5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457" y="3633873"/>
            <a:ext cx="2464723" cy="2464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feil nach rechts 2"/>
          <p:cNvSpPr/>
          <p:nvPr/>
        </p:nvSpPr>
        <p:spPr>
          <a:xfrm>
            <a:off x="3899862" y="4282286"/>
            <a:ext cx="1810694" cy="11678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1860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E526A2-7489-4EE4-AD3D-AA26527F4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 dirty="0"/>
              <a:t>Geigerzähler - Eckdaten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AE91AA-EE30-4D88-ACF9-739A328EC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8156" y="1810522"/>
            <a:ext cx="4320179" cy="388077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Geiger-Müller Zählröhre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1960 bis 1970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Gamma und Beta Strahlung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360 – 440 Volt</a:t>
            </a:r>
          </a:p>
          <a:p>
            <a:endParaRPr lang="de-DE" sz="2000" dirty="0"/>
          </a:p>
        </p:txBody>
      </p:sp>
      <p:pic>
        <p:nvPicPr>
          <p:cNvPr id="2051" name="Picture 3" descr="H:\Geiger_Counter\sts-5_tube_datashee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8899" y="503758"/>
            <a:ext cx="2915802" cy="5914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382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Geigerzähler - Daten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z="2000" dirty="0"/>
              <a:t>Strahlung variiert je Position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Deutschland durschnitt 0,1 – 0,2 Mikrosievert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Ab 2,5 Sievert gesundheitsschädlich</a:t>
            </a:r>
          </a:p>
          <a:p>
            <a:pPr>
              <a:lnSpc>
                <a:spcPct val="150000"/>
              </a:lnSpc>
            </a:pPr>
            <a:endParaRPr lang="de-DE" sz="2000" dirty="0"/>
          </a:p>
        </p:txBody>
      </p:sp>
      <p:pic>
        <p:nvPicPr>
          <p:cNvPr id="3074" name="Picture 2" descr="Bildergebnis fÃ¼r radioaktive strahlu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903" y="3529451"/>
            <a:ext cx="2792044" cy="2443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Bildergebnis fÃ¼r natÃ¼rliche radioaktivitÃ¤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20" y="4027676"/>
            <a:ext cx="4380211" cy="1944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7097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Funktionsweise Zahlröhre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714"/>
          <a:stretch/>
        </p:blipFill>
        <p:spPr bwMode="auto">
          <a:xfrm>
            <a:off x="1791989" y="2110178"/>
            <a:ext cx="6853238" cy="2298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hteck 3"/>
          <p:cNvSpPr/>
          <p:nvPr/>
        </p:nvSpPr>
        <p:spPr>
          <a:xfrm>
            <a:off x="4925085" y="3730026"/>
            <a:ext cx="814812" cy="2082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Füllgas</a:t>
            </a:r>
            <a:endParaRPr lang="de-DE" sz="1400" dirty="0"/>
          </a:p>
        </p:txBody>
      </p:sp>
      <p:sp>
        <p:nvSpPr>
          <p:cNvPr id="5" name="Rechteck 4"/>
          <p:cNvSpPr/>
          <p:nvPr/>
        </p:nvSpPr>
        <p:spPr>
          <a:xfrm>
            <a:off x="2489702" y="2110178"/>
            <a:ext cx="1032095" cy="515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/>
              <a:t>Glimmer - </a:t>
            </a:r>
            <a:r>
              <a:rPr lang="de-DE" sz="1400" dirty="0" err="1"/>
              <a:t>fenster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037846" y="2148114"/>
            <a:ext cx="1376126" cy="2576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/>
              <a:t>Metallzylinder</a:t>
            </a:r>
          </a:p>
        </p:txBody>
      </p:sp>
      <p:sp>
        <p:nvSpPr>
          <p:cNvPr id="7" name="Rechteck 6"/>
          <p:cNvSpPr/>
          <p:nvPr/>
        </p:nvSpPr>
        <p:spPr>
          <a:xfrm>
            <a:off x="5622202" y="2046083"/>
            <a:ext cx="1077362" cy="4617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/>
              <a:t>dünner </a:t>
            </a:r>
            <a:r>
              <a:rPr lang="de-DE" sz="1400" dirty="0" err="1"/>
              <a:t>Zähldrat</a:t>
            </a:r>
            <a:endParaRPr lang="de-DE" sz="1400" dirty="0"/>
          </a:p>
        </p:txBody>
      </p:sp>
      <p:sp>
        <p:nvSpPr>
          <p:cNvPr id="8" name="Rechteck 7"/>
          <p:cNvSpPr/>
          <p:nvPr/>
        </p:nvSpPr>
        <p:spPr>
          <a:xfrm>
            <a:off x="7070756" y="2046083"/>
            <a:ext cx="1403288" cy="5794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/>
              <a:t>Isolierende Durchführung</a:t>
            </a:r>
          </a:p>
        </p:txBody>
      </p:sp>
    </p:spTree>
    <p:extLst>
      <p:ext uri="{BB962C8B-B14F-4D97-AF65-F5344CB8AC3E}">
        <p14:creationId xmlns:p14="http://schemas.microsoft.com/office/powerpoint/2010/main" val="336994017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225</Words>
  <Application>Microsoft Office PowerPoint</Application>
  <PresentationFormat>Breitbild</PresentationFormat>
  <Paragraphs>95</Paragraphs>
  <Slides>20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Trebuchet MS</vt:lpstr>
      <vt:lpstr>Wingdings 3</vt:lpstr>
      <vt:lpstr>Facette</vt:lpstr>
      <vt:lpstr>IoT - Praktikum</vt:lpstr>
      <vt:lpstr>Agenda </vt:lpstr>
      <vt:lpstr>Review</vt:lpstr>
      <vt:lpstr>Wetterstation 2.0</vt:lpstr>
      <vt:lpstr>Luftqualitätssensor</vt:lpstr>
      <vt:lpstr>Geiger-Zähler - Idee</vt:lpstr>
      <vt:lpstr>Geigerzähler - Eckdaten</vt:lpstr>
      <vt:lpstr>Geigerzähler - Daten</vt:lpstr>
      <vt:lpstr>Funktionsweise Zahlröhre</vt:lpstr>
      <vt:lpstr>Funktionsweise Zahlröhre</vt:lpstr>
      <vt:lpstr>Funktionsweise Zahlröhre</vt:lpstr>
      <vt:lpstr>Funktionsweise Zahlröhre</vt:lpstr>
      <vt:lpstr>ATtiny nach Atmega</vt:lpstr>
      <vt:lpstr>Back to the roots</vt:lpstr>
      <vt:lpstr>EAGLE</vt:lpstr>
      <vt:lpstr>Präsenzwoche</vt:lpstr>
      <vt:lpstr>PCB – Anpassungen</vt:lpstr>
      <vt:lpstr>CC1101 – Kommunikation</vt:lpstr>
      <vt:lpstr>Protokoll</vt:lpstr>
      <vt:lpstr>Live-Demo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- Praktikum</dc:title>
  <dc:creator>ga48gov</dc:creator>
  <cp:lastModifiedBy>ga48gov</cp:lastModifiedBy>
  <cp:revision>69</cp:revision>
  <dcterms:created xsi:type="dcterms:W3CDTF">2019-01-27T13:18:17Z</dcterms:created>
  <dcterms:modified xsi:type="dcterms:W3CDTF">2019-04-24T12:55:57Z</dcterms:modified>
</cp:coreProperties>
</file>

<file path=docProps/thumbnail.jpeg>
</file>